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57" r:id="rId4"/>
    <p:sldId id="276" r:id="rId5"/>
    <p:sldId id="258" r:id="rId6"/>
    <p:sldId id="259" r:id="rId7"/>
    <p:sldId id="274" r:id="rId8"/>
    <p:sldId id="260" r:id="rId9"/>
    <p:sldId id="279" r:id="rId10"/>
    <p:sldId id="262" r:id="rId11"/>
    <p:sldId id="277" r:id="rId12"/>
    <p:sldId id="278" r:id="rId13"/>
    <p:sldId id="275" r:id="rId14"/>
    <p:sldId id="27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4" autoAdjust="0"/>
    <p:restoredTop sz="94660"/>
  </p:normalViewPr>
  <p:slideViewPr>
    <p:cSldViewPr>
      <p:cViewPr varScale="1">
        <p:scale>
          <a:sx n="81" d="100"/>
          <a:sy n="81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828800"/>
          </a:xfrm>
        </p:spPr>
        <p:txBody>
          <a:bodyPr>
            <a:noAutofit/>
          </a:bodyPr>
          <a:lstStyle/>
          <a:p>
            <a:r>
              <a:rPr lang="ru-RU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Интересное путешествие</a:t>
            </a:r>
            <a:endParaRPr lang="ru-RU" sz="5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430128"/>
            <a:ext cx="4536176" cy="992552"/>
          </a:xfrm>
        </p:spPr>
        <p:txBody>
          <a:bodyPr>
            <a:normAutofit/>
          </a:bodyPr>
          <a:lstStyle/>
          <a:p>
            <a:r>
              <a:rPr lang="ru-RU" sz="1800" dirty="0"/>
              <a:t>Выполнила воспитатель высшей квалификационной категории подготовительной группы Мишкина Т.М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2160240" cy="1959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14"/>
            <a:ext cx="2864394" cy="1547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4680818"/>
            <a:ext cx="2968254" cy="1931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8901" y="510508"/>
            <a:ext cx="2199562" cy="1350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816" y="269893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3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4" b="34108"/>
          <a:stretch/>
        </p:blipFill>
        <p:spPr>
          <a:xfrm rot="18842711">
            <a:off x="4623219" y="4397178"/>
            <a:ext cx="748430" cy="10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7" t="-3979" r="-3642" b="-17349"/>
          <a:stretch/>
        </p:blipFill>
        <p:spPr>
          <a:xfrm rot="19678128">
            <a:off x="3491468" y="4512911"/>
            <a:ext cx="2065629" cy="20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1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11" t="28175" r="34793" b="-38062"/>
          <a:stretch/>
        </p:blipFill>
        <p:spPr>
          <a:xfrm rot="18842711">
            <a:off x="4463293" y="4323581"/>
            <a:ext cx="953478" cy="11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1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8" y="8415"/>
            <a:ext cx="9175398" cy="6858000"/>
          </a:xfrm>
          <a:prstGeom prst="rect">
            <a:avLst/>
          </a:prstGeom>
        </p:spPr>
      </p:pic>
      <p:pic>
        <p:nvPicPr>
          <p:cNvPr id="3" name="sound-fx-gudok-korably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42.2745"/>
                  <p14:bmkLst>
                    <p14:bmk name="Закладка 1" time="1205.985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43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575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11-vzlet-rakety-5-4-3--11-vzlet-rakety-5-4-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24.50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87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57159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3" y="3201385"/>
            <a:ext cx="2232248" cy="318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72" y="3075651"/>
            <a:ext cx="248151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99309" y="3186488"/>
            <a:ext cx="2376264" cy="318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9158" y="3074015"/>
            <a:ext cx="2504529" cy="331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32656"/>
            <a:ext cx="357159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низ 7"/>
          <p:cNvSpPr/>
          <p:nvPr/>
        </p:nvSpPr>
        <p:spPr>
          <a:xfrm>
            <a:off x="1259632" y="4437112"/>
            <a:ext cx="1800200" cy="576064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 лицом вниз 8"/>
          <p:cNvSpPr/>
          <p:nvPr/>
        </p:nvSpPr>
        <p:spPr>
          <a:xfrm>
            <a:off x="5732829" y="4506670"/>
            <a:ext cx="1800200" cy="576064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низ 9"/>
          <p:cNvSpPr/>
          <p:nvPr/>
        </p:nvSpPr>
        <p:spPr>
          <a:xfrm>
            <a:off x="3413854" y="908720"/>
            <a:ext cx="2220866" cy="828092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164247" y="998730"/>
            <a:ext cx="720080" cy="738082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799692" y="4447423"/>
            <a:ext cx="720080" cy="738082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72889" y="4447423"/>
            <a:ext cx="720080" cy="738082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3279"/>
            <a:ext cx="772195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" y="0"/>
            <a:ext cx="9175220" cy="6885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83" y="250782"/>
            <a:ext cx="3573334" cy="63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-vzlet-samoleta-bez-nazvaniya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95.88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2635" y="5589240"/>
            <a:ext cx="6278730" cy="986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16600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Детский сад №8</a:t>
            </a:r>
            <a:endParaRPr lang="ru-RU" sz="16600" b="1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95" y="188640"/>
            <a:ext cx="4485001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2487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/>
        </p:blipFill>
        <p:spPr>
          <a:xfrm>
            <a:off x="827584" y="884393"/>
            <a:ext cx="2160240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924944"/>
            <a:ext cx="2160239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013176"/>
            <a:ext cx="2160240" cy="148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801"/>
            <a:ext cx="2032254" cy="135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2176270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29" y="5013176"/>
            <a:ext cx="2131637" cy="146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8802"/>
            <a:ext cx="2016224" cy="135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73" y="2924944"/>
            <a:ext cx="2023476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74" y="5013176"/>
            <a:ext cx="2023476" cy="146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7-конечная звезда 13"/>
          <p:cNvSpPr/>
          <p:nvPr/>
        </p:nvSpPr>
        <p:spPr>
          <a:xfrm>
            <a:off x="467544" y="1772816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387803" y="378904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7-конечная звезда 15"/>
          <p:cNvSpPr/>
          <p:nvPr/>
        </p:nvSpPr>
        <p:spPr>
          <a:xfrm>
            <a:off x="397140" y="5948536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" name="7-конечная звезда 16"/>
          <p:cNvSpPr/>
          <p:nvPr/>
        </p:nvSpPr>
        <p:spPr>
          <a:xfrm>
            <a:off x="3383868" y="1717576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8" name="7-конечная звезда 17"/>
          <p:cNvSpPr/>
          <p:nvPr/>
        </p:nvSpPr>
        <p:spPr>
          <a:xfrm>
            <a:off x="3284485" y="3802151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3383868" y="599010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6309823" y="1799781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6271351" y="378904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2" name="7-конечная звезда 21"/>
          <p:cNvSpPr/>
          <p:nvPr/>
        </p:nvSpPr>
        <p:spPr>
          <a:xfrm>
            <a:off x="6300192" y="594928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9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3479" y="47971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Флаг России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02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00694 L 0.02864 0.01551 C 0.04948 0.01759 0.08073 0.01875 0.11319 0.01875 C 0.15017 0.01875 0.17986 0.01759 0.20069 0.01551 L 0.30034 0.00694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57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1 0.02107 L -0.02153 0.02963 C -0.00069 0.03171 0.03056 0.03287 0.06302 0.03287 C 0.1 0.03287 0.12969 0.03171 0.15052 0.02963 L 0.25017 0.02107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9" y="4766683"/>
            <a:ext cx="1803524" cy="1803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5" y="764488"/>
            <a:ext cx="1368152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" y="2564904"/>
            <a:ext cx="2503818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03" y="764487"/>
            <a:ext cx="1250597" cy="1567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3" y="2780572"/>
            <a:ext cx="1944216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5" y="4884950"/>
            <a:ext cx="1788612" cy="1788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90" y="764488"/>
            <a:ext cx="1519593" cy="1663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02" y="2815387"/>
            <a:ext cx="1410769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33" y="4700496"/>
            <a:ext cx="1812308" cy="1869711"/>
          </a:xfrm>
          <a:prstGeom prst="rect">
            <a:avLst/>
          </a:prstGeom>
        </p:spPr>
      </p:pic>
      <p:sp>
        <p:nvSpPr>
          <p:cNvPr id="11" name="7-конечная звезда 10"/>
          <p:cNvSpPr/>
          <p:nvPr/>
        </p:nvSpPr>
        <p:spPr>
          <a:xfrm>
            <a:off x="559922" y="156922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14211" y="3789040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" name="7-конечная звезда 12"/>
          <p:cNvSpPr/>
          <p:nvPr/>
        </p:nvSpPr>
        <p:spPr>
          <a:xfrm>
            <a:off x="628063" y="5763557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3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3544223" y="1611822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3389651" y="3679483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6" name="7-конечная звезда 15"/>
          <p:cNvSpPr/>
          <p:nvPr/>
        </p:nvSpPr>
        <p:spPr>
          <a:xfrm>
            <a:off x="3503791" y="5850127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7" name="7-конечная звезда 16"/>
          <p:cNvSpPr/>
          <p:nvPr/>
        </p:nvSpPr>
        <p:spPr>
          <a:xfrm>
            <a:off x="6423458" y="1785748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8" name="7-конечная звезда 17"/>
          <p:cNvSpPr/>
          <p:nvPr/>
        </p:nvSpPr>
        <p:spPr>
          <a:xfrm>
            <a:off x="6423458" y="3823499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6423458" y="5835528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9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0090" y="4742779"/>
            <a:ext cx="313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Герб России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8333 L -0.02136 0.07245 C -0.02743 0.10671 -0.04566 0.14097 -0.07118 0.1662 C -0.09983 0.1963 -0.12674 0.21134 -0.15417 0.21042 L -0.27396 0.21412 " pathEditMode="relative" rAng="-13081057" ptsTypes="FffFF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200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2014 0.17268 C -0.02292 0.21018 -0.04115 0.24467 -0.06528 0.26967 C -0.0934 0.30046 -0.12118 0.31481 -0.1507 0.30879 L -0.27951 0.29514 " pathEditMode="relative" rAng="-13091431" ptsTypes="FffFF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094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r="11070"/>
          <a:stretch/>
        </p:blipFill>
        <p:spPr>
          <a:xfrm>
            <a:off x="797941" y="3757896"/>
            <a:ext cx="2736303" cy="266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1"/>
          <a:stretch/>
        </p:blipFill>
        <p:spPr>
          <a:xfrm>
            <a:off x="5220072" y="3615926"/>
            <a:ext cx="3148838" cy="280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14406"/>
          <a:stretch/>
        </p:blipFill>
        <p:spPr>
          <a:xfrm>
            <a:off x="5220072" y="628272"/>
            <a:ext cx="3148838" cy="276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r="4219" b="12994"/>
          <a:stretch/>
        </p:blipFill>
        <p:spPr>
          <a:xfrm>
            <a:off x="797941" y="581147"/>
            <a:ext cx="2665695" cy="280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7-конечная звезда 5"/>
          <p:cNvSpPr/>
          <p:nvPr/>
        </p:nvSpPr>
        <p:spPr>
          <a:xfrm>
            <a:off x="4824028" y="5782874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401897" y="5987928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4824028" y="2668273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3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01897" y="2668273"/>
            <a:ext cx="792088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64" y="530120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Владимир Владимирович Путин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27338 L 0.07673 -0.03056 C 0.09288 0.0243 0.11701 0.05393 0.14218 0.05393 C 0.17083 0.05393 0.19375 0.0243 0.20989 -0.03056 L 0.2868 -0.27338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63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253 L 0.08802 -0.01018 C 0.10417 0.04468 0.1283 0.07431 0.15348 0.07431 C 0.18212 0.07431 0.20504 0.04468 0.22118 -0.01018 L 0.29809 -0.253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636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0" y="1431001"/>
            <a:ext cx="7884368" cy="525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9300" y="1149186"/>
            <a:ext cx="8280920" cy="2909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ТРАНСПОРТ</a:t>
            </a:r>
            <a:endParaRPr lang="ru-RU" sz="8800" b="1" cap="none" spc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udok_-_3._stuk_koles_poezda_gudok_parovoza_.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601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45</Words>
  <Application>Microsoft Office PowerPoint</Application>
  <PresentationFormat>Экран (4:3)</PresentationFormat>
  <Paragraphs>29</Paragraphs>
  <Slides>23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Поток</vt:lpstr>
      <vt:lpstr>Интересное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</dc:title>
  <dc:creator>Tatiana</dc:creator>
  <cp:lastModifiedBy>Tatiana</cp:lastModifiedBy>
  <cp:revision>21</cp:revision>
  <dcterms:created xsi:type="dcterms:W3CDTF">2018-04-22T18:33:39Z</dcterms:created>
  <dcterms:modified xsi:type="dcterms:W3CDTF">2018-04-25T18:37:37Z</dcterms:modified>
</cp:coreProperties>
</file>